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0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78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57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7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75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37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5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95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4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50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1A71-F0EF-4E32-B80D-FC2C079367A9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3A85-44CC-4D8B-9E31-08B514B978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4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Rakousko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„………………“ soused ČR.</a:t>
            </a:r>
          </a:p>
          <a:p>
            <a:pPr marL="0" indent="0">
              <a:buNone/>
            </a:pPr>
            <a:r>
              <a:rPr lang="cs-CZ" dirty="0" smtClean="0"/>
              <a:t>Rakousko je …………………… velké jako Česká republika, ale </a:t>
            </a:r>
            <a:r>
              <a:rPr lang="cs-CZ" dirty="0"/>
              <a:t>má </a:t>
            </a:r>
            <a:r>
              <a:rPr lang="cs-CZ" dirty="0" smtClean="0"/>
              <a:t>méně obyvatel – přibližně ………  milionů, kteří mluví …………………………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Většinu území pokrývají velehory …………….. (nejvyšší hora ……….. m n. m.) Rakouskem protéká řeka …………………….. (využívaná pro říční …………………….), na které leží hlavní město …………………….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Rakousko má hodně ………………….. a větrných elektráren.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Pojmy k vyhledání pro rychlíky:</a:t>
            </a:r>
          </a:p>
          <a:p>
            <a:pPr marL="0" indent="0">
              <a:buNone/>
            </a:pPr>
            <a:r>
              <a:rPr lang="cs-CZ" dirty="0" smtClean="0"/>
              <a:t>Schönbrunn, katedrála sv. Štěpána, </a:t>
            </a:r>
            <a:r>
              <a:rPr lang="cs-CZ" dirty="0"/>
              <a:t>W. A. </a:t>
            </a:r>
            <a:r>
              <a:rPr lang="cs-CZ" dirty="0" smtClean="0"/>
              <a:t>Mozart, Mozartovy koule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959" y="0"/>
            <a:ext cx="270304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Rakousko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„…</a:t>
            </a:r>
            <a:r>
              <a:rPr lang="cs-CZ" dirty="0" smtClean="0">
                <a:solidFill>
                  <a:srgbClr val="FF0000"/>
                </a:solidFill>
              </a:rPr>
              <a:t>jižní</a:t>
            </a:r>
            <a:r>
              <a:rPr lang="cs-CZ" dirty="0" smtClean="0"/>
              <a:t>…“ </a:t>
            </a:r>
            <a:r>
              <a:rPr lang="cs-CZ" dirty="0"/>
              <a:t>soused ČR.</a:t>
            </a:r>
          </a:p>
          <a:p>
            <a:pPr marL="0" indent="0">
              <a:buNone/>
            </a:pPr>
            <a:r>
              <a:rPr lang="cs-CZ" dirty="0" smtClean="0"/>
              <a:t>Rakousko je ……</a:t>
            </a:r>
            <a:r>
              <a:rPr lang="cs-CZ" dirty="0" smtClean="0">
                <a:solidFill>
                  <a:srgbClr val="FF0000"/>
                </a:solidFill>
              </a:rPr>
              <a:t>podobně</a:t>
            </a:r>
            <a:r>
              <a:rPr lang="cs-CZ" dirty="0" smtClean="0"/>
              <a:t>…… velké jako Česká republika, ale </a:t>
            </a:r>
            <a:r>
              <a:rPr lang="cs-CZ" dirty="0"/>
              <a:t>má </a:t>
            </a:r>
            <a:r>
              <a:rPr lang="cs-CZ" dirty="0" smtClean="0"/>
              <a:t>méně obyvatel – přibližně …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  <a:r>
              <a:rPr lang="cs-CZ" dirty="0" smtClean="0"/>
              <a:t>…  milionů, kteří mluví ……</a:t>
            </a:r>
            <a:r>
              <a:rPr lang="cs-CZ" dirty="0" smtClean="0">
                <a:solidFill>
                  <a:srgbClr val="FF0000"/>
                </a:solidFill>
              </a:rPr>
              <a:t>německy</a:t>
            </a:r>
            <a:r>
              <a:rPr lang="cs-CZ" dirty="0" smtClean="0"/>
              <a:t>………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Většinu území pokrývají velehory ……</a:t>
            </a:r>
            <a:r>
              <a:rPr lang="cs-CZ" dirty="0" smtClean="0">
                <a:solidFill>
                  <a:srgbClr val="FF0000"/>
                </a:solidFill>
              </a:rPr>
              <a:t>Alpy</a:t>
            </a:r>
            <a:r>
              <a:rPr lang="cs-CZ" dirty="0" smtClean="0"/>
              <a:t>….. (nejvyšší hora ..</a:t>
            </a:r>
            <a:r>
              <a:rPr lang="cs-CZ" dirty="0" smtClean="0">
                <a:solidFill>
                  <a:srgbClr val="FF0000"/>
                </a:solidFill>
              </a:rPr>
              <a:t>3 797</a:t>
            </a:r>
            <a:r>
              <a:rPr lang="cs-CZ" dirty="0" smtClean="0"/>
              <a:t>.. m n. m.) Rakouskem protéká řeka …</a:t>
            </a:r>
            <a:r>
              <a:rPr lang="cs-CZ" dirty="0" smtClean="0">
                <a:solidFill>
                  <a:srgbClr val="FF0000"/>
                </a:solidFill>
              </a:rPr>
              <a:t>Dunaj</a:t>
            </a:r>
            <a:r>
              <a:rPr lang="cs-CZ" dirty="0" smtClean="0"/>
              <a:t>…….. (využívaná pro říční ……</a:t>
            </a:r>
            <a:r>
              <a:rPr lang="cs-CZ" dirty="0" smtClean="0">
                <a:solidFill>
                  <a:srgbClr val="FF0000"/>
                </a:solidFill>
              </a:rPr>
              <a:t>dopravu</a:t>
            </a:r>
            <a:r>
              <a:rPr lang="cs-CZ" dirty="0" smtClean="0"/>
              <a:t>….), na které leží hlavní město ……</a:t>
            </a:r>
            <a:r>
              <a:rPr lang="cs-CZ" dirty="0" smtClean="0">
                <a:solidFill>
                  <a:srgbClr val="FF0000"/>
                </a:solidFill>
              </a:rPr>
              <a:t>Vídeň</a:t>
            </a:r>
            <a:r>
              <a:rPr lang="cs-CZ" dirty="0" smtClean="0"/>
              <a:t>…….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Rakousko má hodně …</a:t>
            </a:r>
            <a:r>
              <a:rPr lang="cs-CZ" dirty="0" smtClean="0">
                <a:solidFill>
                  <a:srgbClr val="FF0000"/>
                </a:solidFill>
              </a:rPr>
              <a:t>vodních</a:t>
            </a:r>
            <a:r>
              <a:rPr lang="cs-CZ" dirty="0" smtClean="0"/>
              <a:t>….. a větrných elektráren.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959" y="0"/>
            <a:ext cx="270304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69" y="1857693"/>
            <a:ext cx="702791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073" y="2375853"/>
            <a:ext cx="1373351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33" y="2798763"/>
            <a:ext cx="620495" cy="34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25" y="2753806"/>
            <a:ext cx="1281911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313" y="3290253"/>
            <a:ext cx="702791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ee the source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873" y="3290253"/>
            <a:ext cx="888719" cy="31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ee the source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604" y="3686493"/>
            <a:ext cx="839076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See the source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25" y="4082733"/>
            <a:ext cx="1254479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See the source 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36" y="4082733"/>
            <a:ext cx="881748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See the source im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80" y="4478973"/>
            <a:ext cx="1165212" cy="39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See the source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958" y="0"/>
            <a:ext cx="270304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4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Rakousko</vt:lpstr>
      <vt:lpstr>Rakousko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Rakousko</dc:title>
  <dc:creator>Lukáš Musil</dc:creator>
  <cp:lastModifiedBy>Lukáš Musil</cp:lastModifiedBy>
  <cp:revision>1</cp:revision>
  <dcterms:created xsi:type="dcterms:W3CDTF">2021-05-10T07:10:31Z</dcterms:created>
  <dcterms:modified xsi:type="dcterms:W3CDTF">2021-05-10T07:10:57Z</dcterms:modified>
</cp:coreProperties>
</file>